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Windowing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Windows	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IN" dirty="0" smtClean="0"/>
              <a:t>Streaming data can not be completely stored in the memory </a:t>
            </a:r>
          </a:p>
          <a:p>
            <a:r>
              <a:rPr lang="en-IN" dirty="0" smtClean="0"/>
              <a:t>Then how to process it ? </a:t>
            </a:r>
          </a:p>
          <a:p>
            <a:endParaRPr lang="en-IN" dirty="0"/>
          </a:p>
          <a:p>
            <a:r>
              <a:rPr lang="en-IN" dirty="0" smtClean="0"/>
              <a:t>Windows of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A certain amount of data that can be processed at a time</a:t>
            </a: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Defined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3657600"/>
            <a:ext cx="616267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Windowing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IN" dirty="0" smtClean="0"/>
              <a:t>Trigger policy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Rules for determining when the code should be executed </a:t>
            </a:r>
          </a:p>
          <a:p>
            <a:endParaRPr lang="en-IN" dirty="0" smtClean="0"/>
          </a:p>
          <a:p>
            <a:r>
              <a:rPr lang="en-IN" dirty="0" smtClean="0"/>
              <a:t>Eviction policy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Rules for determining when the data should be evicted from the window</a:t>
            </a:r>
          </a:p>
          <a:p>
            <a:endParaRPr lang="en-IN" dirty="0"/>
          </a:p>
          <a:p>
            <a:r>
              <a:rPr lang="en-IN" dirty="0" smtClean="0"/>
              <a:t>Can be time based or count based </a:t>
            </a:r>
          </a:p>
          <a:p>
            <a:endParaRPr lang="en-IN" dirty="0"/>
          </a:p>
          <a:p>
            <a:r>
              <a:rPr lang="en-IN" dirty="0" smtClean="0"/>
              <a:t>Types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Sliding window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Tumbling window</a:t>
            </a:r>
            <a:endParaRPr lang="en-IN" sz="1800" dirty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Policies and Types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4045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Sliding window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IN" dirty="0" smtClean="0"/>
              <a:t>Uses the windowing technique based on time</a:t>
            </a:r>
          </a:p>
          <a:p>
            <a:endParaRPr lang="en-IN" dirty="0" smtClean="0"/>
          </a:p>
          <a:p>
            <a:r>
              <a:rPr lang="en-IN" dirty="0" smtClean="0"/>
              <a:t>Window length specifies the eviction policy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Time duration for which data is available for processing</a:t>
            </a:r>
          </a:p>
          <a:p>
            <a:r>
              <a:rPr lang="en-IN" dirty="0" smtClean="0"/>
              <a:t>Sliding interval specifies the trigger policy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Time duration after which code will be triggered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If Window length is 2 seconds, then data older </a:t>
            </a:r>
          </a:p>
          <a:p>
            <a:pPr marL="457200" lvl="1" indent="0">
              <a:buNone/>
            </a:pPr>
            <a:r>
              <a:rPr lang="en-IN" dirty="0" smtClean="0"/>
              <a:t>Than 2 seconds will be evicted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If sliding interval is 1 second, after every second</a:t>
            </a:r>
          </a:p>
          <a:p>
            <a:pPr marL="457200" lvl="1" indent="0">
              <a:buNone/>
            </a:pPr>
            <a:r>
              <a:rPr lang="en-IN" dirty="0" smtClean="0"/>
              <a:t>The code will be executed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3657600"/>
            <a:ext cx="5651978" cy="301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31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Tumbling Window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 smtClean="0"/>
              <a:t>Eviction policy based on window being full </a:t>
            </a:r>
          </a:p>
          <a:p>
            <a:r>
              <a:rPr lang="en-IN" dirty="0" smtClean="0"/>
              <a:t>Trigger policy based on time or number of events in window</a:t>
            </a:r>
          </a:p>
          <a:p>
            <a:endParaRPr lang="en-IN" dirty="0"/>
          </a:p>
          <a:p>
            <a:r>
              <a:rPr lang="en-IN" dirty="0" smtClean="0"/>
              <a:t>Types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Count based Tumbling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Temporal based Tumbling </a:t>
            </a: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683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Count based Tumbling Window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IN" dirty="0" smtClean="0"/>
              <a:t>Trigger and eviction policies will be executed when window is full </a:t>
            </a:r>
          </a:p>
          <a:p>
            <a:endParaRPr lang="en-IN" dirty="0" smtClean="0"/>
          </a:p>
          <a:p>
            <a:r>
              <a:rPr lang="en-IN" dirty="0" smtClean="0"/>
              <a:t>If the eviction and trigger policies are two , when two events are accumulated in window: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Trigger will be fired , code will be executed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Window will be </a:t>
            </a:r>
            <a:r>
              <a:rPr lang="en-IN" dirty="0" smtClean="0"/>
              <a:t>dr</a:t>
            </a:r>
            <a:r>
              <a:rPr lang="en-IN" dirty="0" smtClean="0"/>
              <a:t>ained</a:t>
            </a:r>
            <a:endParaRPr lang="en-IN" dirty="0"/>
          </a:p>
          <a:p>
            <a:endParaRPr lang="en-IN" dirty="0" smtClean="0"/>
          </a:p>
          <a:p>
            <a:r>
              <a:rPr lang="en-IN" dirty="0" smtClean="0"/>
              <a:t>No time constraints for window to be filled </a:t>
            </a:r>
            <a:endParaRPr lang="en-IN" dirty="0"/>
          </a:p>
          <a:p>
            <a:endParaRPr lang="en-IN" dirty="0" smtClean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1375" y="2971800"/>
            <a:ext cx="5839640" cy="31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45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Temporal Tumbling </a:t>
            </a:r>
            <a:r>
              <a:rPr lang="en-IN" dirty="0"/>
              <a:t>Window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Based on time </a:t>
            </a:r>
          </a:p>
          <a:p>
            <a:endParaRPr lang="en-IN" dirty="0"/>
          </a:p>
          <a:p>
            <a:r>
              <a:rPr lang="en-IN" dirty="0" smtClean="0"/>
              <a:t>If the eviction and trigger policy set to 2 seconds, when 2 seconds are over 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Trigger will be fired, code will be executed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Window will be drained </a:t>
            </a:r>
          </a:p>
          <a:p>
            <a:endParaRPr lang="en-IN" dirty="0" smtClean="0"/>
          </a:p>
          <a:p>
            <a:r>
              <a:rPr lang="en-IN" dirty="0"/>
              <a:t>No </a:t>
            </a:r>
            <a:r>
              <a:rPr lang="en-IN" dirty="0" smtClean="0"/>
              <a:t>constraints on number of records in window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3977043"/>
            <a:ext cx="6772275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2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Joins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3249</TotalTime>
  <Words>283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Windowing</vt:lpstr>
      <vt:lpstr>Windows </vt:lpstr>
      <vt:lpstr>Windowing (2)</vt:lpstr>
      <vt:lpstr>Sliding window</vt:lpstr>
      <vt:lpstr>Tumbling Window</vt:lpstr>
      <vt:lpstr>Count based Tumbling Window</vt:lpstr>
      <vt:lpstr>Temporal Tumbling Window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237</cp:revision>
  <dcterms:created xsi:type="dcterms:W3CDTF">2018-10-16T06:13:57Z</dcterms:created>
  <dcterms:modified xsi:type="dcterms:W3CDTF">2021-08-08T02:49:58Z</dcterms:modified>
</cp:coreProperties>
</file>

<file path=docProps/thumbnail.jpeg>
</file>